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4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  <p:sldMasterId id="2147483670" r:id="rId5"/>
    <p:sldMasterId id="2147483680" r:id="rId6"/>
    <p:sldMasterId id="2147483688" r:id="rId7"/>
    <p:sldMasterId id="2147483696" r:id="rId8"/>
  </p:sldMasterIdLst>
  <p:notesMasterIdLst>
    <p:notesMasterId r:id="rId18"/>
  </p:notesMasterIdLst>
  <p:sldIdLst>
    <p:sldId id="256" r:id="rId9"/>
    <p:sldId id="257" r:id="rId10"/>
    <p:sldId id="259" r:id="rId11"/>
    <p:sldId id="262" r:id="rId12"/>
    <p:sldId id="265" r:id="rId13"/>
    <p:sldId id="266" r:id="rId14"/>
    <p:sldId id="267" r:id="rId15"/>
    <p:sldId id="268" r:id="rId16"/>
    <p:sldId id="263" r:id="rId17"/>
  </p:sldIdLst>
  <p:sldSz cx="12192000" cy="6858000"/>
  <p:notesSz cx="6858000" cy="9144000"/>
  <p:embeddedFontLst>
    <p:embeddedFont>
      <p:font typeface="Proxima Nova" panose="020B0604020202020204" charset="0"/>
      <p:regular r:id="rId19"/>
      <p:bold r:id="rId20"/>
    </p:embeddedFont>
    <p:embeddedFont>
      <p:font typeface="Proxima Nova Rg" panose="020B0604020202020204" charset="0"/>
      <p:regular r:id="rId21"/>
      <p:bold r:id="rId2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5692F52-7193-94D6-16B1-1D77831A69DD}" name="Molly Ferns" initials="MF" userId="S::mferns@aai.org::587889d9-b13e-4404-841d-eb8a73052836" providerId="AD"/>
  <p188:author id="{30AC57E5-3D1B-5B00-9082-1745184666B2}" name="Cara Capizzi" initials="CC" userId="3de24df3b54b7c22" providerId="Windows Live"/>
  <p188:author id="{597B52F9-D695-03E7-B26D-7558620FB03A}" name="Loretta Doan" initials="LD" userId="S::ldoan@aai.org::067c1333-18fe-4112-9229-6df762c5f58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10" autoAdjust="0"/>
    <p:restoredTop sz="94694"/>
  </p:normalViewPr>
  <p:slideViewPr>
    <p:cSldViewPr snapToGrid="0">
      <p:cViewPr varScale="1">
        <p:scale>
          <a:sx n="105" d="100"/>
          <a:sy n="105" d="100"/>
        </p:scale>
        <p:origin x="115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notesMaster" Target="notesMasters/notesMaster1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font" Target="fonts/font3.fntdata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font" Target="fonts/font2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font" Target="fonts/font1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font" Target="fonts/font4.fntdata"/><Relationship Id="rId27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2C7F5A-9E6D-4F87-BC87-774B01FFBDD5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F7E87-BFD8-474F-B367-6B9BF7FB98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898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emf"/><Relationship Id="rId9" Type="http://schemas.openxmlformats.org/officeDocument/2006/relationships/image" Target="../media/image8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logo with white text&#10;&#10;AI-generated content may be incorrect.">
            <a:extLst>
              <a:ext uri="{FF2B5EF4-FFF2-40B4-BE49-F238E27FC236}">
                <a16:creationId xmlns:a16="http://schemas.microsoft.com/office/drawing/2014/main" id="{863F56CC-6D6E-AC7D-97D1-A8A92EA887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5130" y="2534684"/>
            <a:ext cx="10386585" cy="3166746"/>
          </a:xfrm>
          <a:prstGeom prst="rect">
            <a:avLst/>
          </a:prstGeom>
        </p:spPr>
      </p:pic>
      <p:pic>
        <p:nvPicPr>
          <p:cNvPr id="3" name="Picture 2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98337FA8-9013-E738-D27C-DBA7B4D65E4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3365" y="5701430"/>
            <a:ext cx="2335089" cy="696325"/>
          </a:xfrm>
          <a:prstGeom prst="rect">
            <a:avLst/>
          </a:prstGeom>
        </p:spPr>
      </p:pic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CC81C68D-A429-4EBD-DC51-6F0C935F7DEF}"/>
              </a:ext>
            </a:extLst>
          </p:cNvPr>
          <p:cNvSpPr txBox="1">
            <a:spLocks/>
          </p:cNvSpPr>
          <p:nvPr userDrawn="1"/>
        </p:nvSpPr>
        <p:spPr>
          <a:xfrm>
            <a:off x="1124192" y="2534684"/>
            <a:ext cx="9757596" cy="42667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000" b="0" i="0" kern="1200">
                <a:solidFill>
                  <a:schemeClr val="bg1"/>
                </a:solidFill>
                <a:latin typeface="Proxima Nova Rg" panose="02000506030000020004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900" b="0" i="0" kern="1200" dirty="0">
                <a:solidFill>
                  <a:schemeClr val="accent5"/>
                </a:solidFill>
                <a:effectLst/>
                <a:latin typeface="Proxima Nova Rg" panose="02000506030000020004" pitchFamily="2" charset="77"/>
                <a:ea typeface="+mn-ea"/>
                <a:cs typeface="+mn-cs"/>
              </a:rPr>
              <a:t>THE 109TH ANNUAL MEETING OF THE AMERICAN ASSOCIATION OF IMMUNOLOGISTS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D278649-EAEB-3343-3D0C-737CA684A0A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24192" y="5701430"/>
            <a:ext cx="2219533" cy="69632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B1B52DE-A4AB-EEE7-7F56-6ECD3A9679E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46" y="0"/>
            <a:ext cx="2415571" cy="200504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B9F6316-0D66-A4C8-D6CF-2CD9A8014DC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421225" y="0"/>
            <a:ext cx="2417555" cy="2005045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F074EA6A-CC83-F4F1-4796-16E86B0D10A9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34672" y="-1"/>
            <a:ext cx="2417555" cy="2005045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1CA0BE4F-C5CC-742D-050A-FB84C08D1EB7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748319" y="-1"/>
            <a:ext cx="2441935" cy="2005045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732A63BE-5449-9FF2-3818-E4A0823FB5CF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97"/>
          <a:stretch>
            <a:fillRect/>
          </a:stretch>
        </p:blipFill>
        <p:spPr>
          <a:xfrm>
            <a:off x="4834872" y="-1"/>
            <a:ext cx="2503708" cy="2005045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515ED-337E-0A00-A288-EBC99B309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09357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14F7A6-9488-7D5E-A2EC-CFE7F6A4E0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049462"/>
            <a:ext cx="6172200" cy="38115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50BC48-2FF0-ACA1-1678-DEEE205397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361E71-7A85-6C0A-A8A2-630282542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858696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CB8455-9905-8442-4656-110979E3B6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463040"/>
            <a:ext cx="6172200" cy="439801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D1D79B-4E36-65EA-C651-64DADA86D9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D67194-3740-2DD9-1033-E302C4CC8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952173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12621C-1324-40E2-8EF1-A176B7CFB9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E6989A9A-059F-2C3F-6A9C-08F863B25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263"/>
            <a:ext cx="9686544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516688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44C13D-224D-270A-BC58-1ACDBD9693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FBA286-3777-A424-A76C-BCFA10937D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0D51CB-AFB5-C20E-2FF3-A710DFB2C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395018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92E886-6B46-FAFB-907C-007FC35F6C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0EC0B0-FD60-416F-4589-23D3C1DF31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E89205-285F-0653-B42A-03369F06E0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3512A5-4409-236A-F72A-EC71D64415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9A0389-4DA5-EABD-A6BB-0B2271D0A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685138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341C6-0DB8-4D0D-3F66-0714D6E6E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511171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515ED-337E-0A00-A288-EBC99B309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666692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14F7A6-9488-7D5E-A2EC-CFE7F6A4E0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049462"/>
            <a:ext cx="6172200" cy="38115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50BC48-2FF0-ACA1-1678-DEEE205397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361E71-7A85-6C0A-A8A2-630282542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933101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CB8455-9905-8442-4656-110979E3B6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463040"/>
            <a:ext cx="6172200" cy="439801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D1D79B-4E36-65EA-C651-64DADA86D9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D67194-3740-2DD9-1033-E302C4CC8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06805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Tex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6FC2C27-0DB0-BAD4-300F-FE115B0150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85650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0AD8AE1-32F9-02CF-5CBE-A3996AA5CF5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00990" y="531028"/>
            <a:ext cx="3390020" cy="1032480"/>
          </a:xfrm>
          <a:prstGeom prst="rect">
            <a:avLst/>
          </a:prstGeom>
        </p:spPr>
      </p:pic>
      <p:sp>
        <p:nvSpPr>
          <p:cNvPr id="6" name="Text Placeholder 24">
            <a:extLst>
              <a:ext uri="{FF2B5EF4-FFF2-40B4-BE49-F238E27FC236}">
                <a16:creationId xmlns:a16="http://schemas.microsoft.com/office/drawing/2014/main" id="{7E620082-66C0-76D6-7626-E22F39D0ACE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42085" y="4736963"/>
            <a:ext cx="10307829" cy="1389517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F4AF0C0-26DA-603F-0D7F-D33638AEC551}"/>
              </a:ext>
            </a:extLst>
          </p:cNvPr>
          <p:cNvCxnSpPr>
            <a:cxnSpLocks/>
          </p:cNvCxnSpPr>
          <p:nvPr userDrawn="1"/>
        </p:nvCxnSpPr>
        <p:spPr>
          <a:xfrm>
            <a:off x="0" y="3253884"/>
            <a:ext cx="12192000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085" y="2014106"/>
            <a:ext cx="10307829" cy="2479556"/>
          </a:xfrm>
          <a:solidFill>
            <a:schemeClr val="accent5"/>
          </a:solidFill>
          <a:ln w="31750">
            <a:solidFill>
              <a:schemeClr val="bg1"/>
            </a:solidFill>
          </a:ln>
        </p:spPr>
        <p:txBody>
          <a:bodyPr/>
          <a:lstStyle>
            <a:lvl1pPr algn="ctr">
              <a:defRPr sz="6000" b="1" i="0">
                <a:solidFill>
                  <a:schemeClr val="tx2"/>
                </a:solidFill>
                <a:latin typeface="Proxima Nova Rg" panose="02000506030000020004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 descr="The image depicts a serene landscape with a clear blue sky, a few scattered clouds, and a small, peaceful pond reflecting the sky.&#10;&#10;AI-generated content may be incorrect.">
            <a:extLst>
              <a:ext uri="{FF2B5EF4-FFF2-40B4-BE49-F238E27FC236}">
                <a16:creationId xmlns:a16="http://schemas.microsoft.com/office/drawing/2014/main" id="{0AC09DC5-D4CE-8391-EAEF-33BFC354D12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37161" y="6339142"/>
            <a:ext cx="1104905" cy="331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8147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12621C-1324-40E2-8EF1-A176B7CFB9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E6989A9A-059F-2C3F-6A9C-08F863B25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263"/>
            <a:ext cx="9686544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91062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44C13D-224D-270A-BC58-1ACDBD9693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FBA286-3777-A424-A76C-BCFA10937D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0D51CB-AFB5-C20E-2FF3-A710DFB2C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531145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92E886-6B46-FAFB-907C-007FC35F6C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0EC0B0-FD60-416F-4589-23D3C1DF31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E89205-285F-0653-B42A-03369F06E0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3512A5-4409-236A-F72A-EC71D64415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9A0389-4DA5-EABD-A6BB-0B2271D0A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284890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341C6-0DB8-4D0D-3F66-0714D6E6E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191154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515ED-337E-0A00-A288-EBC99B309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859104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14F7A6-9488-7D5E-A2EC-CFE7F6A4E0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049462"/>
            <a:ext cx="6172200" cy="38115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50BC48-2FF0-ACA1-1678-DEEE205397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361E71-7A85-6C0A-A8A2-630282542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341538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CB8455-9905-8442-4656-110979E3B6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463040"/>
            <a:ext cx="6172200" cy="439801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D1D79B-4E36-65EA-C651-64DADA86D9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D67194-3740-2DD9-1033-E302C4CC8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724855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12621C-1324-40E2-8EF1-A176B7CFB9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E6989A9A-059F-2C3F-6A9C-08F863B25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263"/>
            <a:ext cx="9686544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900995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44C13D-224D-270A-BC58-1ACDBD9693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FBA286-3777-A424-A76C-BCFA10937D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0D51CB-AFB5-C20E-2FF3-A710DFB2C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533134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92E886-6B46-FAFB-907C-007FC35F6C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0EC0B0-FD60-416F-4589-23D3C1DF31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E89205-285F-0653-B42A-03369F06E0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3512A5-4409-236A-F72A-EC71D64415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9A0389-4DA5-EABD-A6BB-0B2271D0A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19538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 Tex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555C8D-1171-D53B-2034-31F1200339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1786"/>
            <a:ext cx="12185650" cy="6854428"/>
          </a:xfrm>
          <a:prstGeom prst="rect">
            <a:avLst/>
          </a:prstGeom>
        </p:spPr>
      </p:pic>
      <p:pic>
        <p:nvPicPr>
          <p:cNvPr id="5" name="Picture 4" descr="A black and white logo&#10;&#10;AI-generated content may be incorrect.">
            <a:extLst>
              <a:ext uri="{FF2B5EF4-FFF2-40B4-BE49-F238E27FC236}">
                <a16:creationId xmlns:a16="http://schemas.microsoft.com/office/drawing/2014/main" id="{70298DD0-2507-68F7-D9F5-2A5666E3DB2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98126" y="6236208"/>
            <a:ext cx="756713" cy="512288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653BAAD-4487-CF71-E499-6D508CDAB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085" y="2079494"/>
            <a:ext cx="10307829" cy="1930916"/>
          </a:xfrm>
          <a:noFill/>
          <a:ln w="31750">
            <a:noFill/>
          </a:ln>
        </p:spPr>
        <p:txBody>
          <a:bodyPr/>
          <a:lstStyle>
            <a:lvl1pPr algn="ctr">
              <a:defRPr sz="7200" b="1" i="0">
                <a:solidFill>
                  <a:schemeClr val="bg1"/>
                </a:solidFill>
                <a:latin typeface="Proxima Nova Rg" panose="02000506030000020004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 descr="The image depicts a serene landscape with a clear blue sky, a few scattered clouds, and a small, peaceful pond reflecting the sky.&#10;&#10;AI-generated content may be incorrect.">
            <a:extLst>
              <a:ext uri="{FF2B5EF4-FFF2-40B4-BE49-F238E27FC236}">
                <a16:creationId xmlns:a16="http://schemas.microsoft.com/office/drawing/2014/main" id="{4BBC0AF6-9F40-B985-A93A-98AE18935CD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37161" y="6339142"/>
            <a:ext cx="1104905" cy="331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7097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341C6-0DB8-4D0D-3F66-0714D6E6E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013824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515ED-337E-0A00-A288-EBC99B309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866670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14F7A6-9488-7D5E-A2EC-CFE7F6A4E0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049462"/>
            <a:ext cx="6172200" cy="38115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50BC48-2FF0-ACA1-1678-DEEE205397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361E71-7A85-6C0A-A8A2-630282542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031653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CB8455-9905-8442-4656-110979E3B6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463040"/>
            <a:ext cx="6172200" cy="439801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D1D79B-4E36-65EA-C651-64DADA86D9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D67194-3740-2DD9-1033-E302C4CC8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68354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R Head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4DC05E8-2FBA-072A-7527-0007A42BB1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3572"/>
            <a:ext cx="12185650" cy="6854428"/>
          </a:xfrm>
          <a:prstGeom prst="rect">
            <a:avLst/>
          </a:prstGeom>
        </p:spPr>
      </p:pic>
      <p:pic>
        <p:nvPicPr>
          <p:cNvPr id="4" name="Picture 3" descr="A black and white logo&#10;&#10;AI-generated content may be incorrect.">
            <a:extLst>
              <a:ext uri="{FF2B5EF4-FFF2-40B4-BE49-F238E27FC236}">
                <a16:creationId xmlns:a16="http://schemas.microsoft.com/office/drawing/2014/main" id="{4A65E124-358E-1751-7E4A-69FD5C7CF85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98126" y="6236208"/>
            <a:ext cx="756713" cy="512288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3CCA4FC2-5D0E-383E-F853-C01A9D160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8967" y="1498084"/>
            <a:ext cx="8887715" cy="1930916"/>
          </a:xfrm>
          <a:noFill/>
          <a:ln w="31750">
            <a:noFill/>
          </a:ln>
        </p:spPr>
        <p:txBody>
          <a:bodyPr anchor="b"/>
          <a:lstStyle>
            <a:lvl1pPr algn="ctr">
              <a:lnSpc>
                <a:spcPct val="80000"/>
              </a:lnSpc>
              <a:defRPr sz="7200" b="1" i="0">
                <a:solidFill>
                  <a:schemeClr val="tx2"/>
                </a:solidFill>
                <a:latin typeface="Proxima Nova Rg" panose="02000506030000020004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24">
            <a:extLst>
              <a:ext uri="{FF2B5EF4-FFF2-40B4-BE49-F238E27FC236}">
                <a16:creationId xmlns:a16="http://schemas.microsoft.com/office/drawing/2014/main" id="{ECF8E2CB-1BF0-CCBE-F8A8-4D053DD37A8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48967" y="3697891"/>
            <a:ext cx="8887715" cy="193091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2"/>
                </a:solidFill>
              </a:defRPr>
            </a:lvl2pPr>
            <a:lvl3pPr marL="914400" indent="0" algn="ctr">
              <a:buNone/>
              <a:defRPr>
                <a:solidFill>
                  <a:schemeClr val="tx2"/>
                </a:solidFill>
              </a:defRPr>
            </a:lvl3pPr>
            <a:lvl4pPr marL="1371600" indent="0" algn="ctr">
              <a:buNone/>
              <a:defRPr>
                <a:solidFill>
                  <a:schemeClr val="tx2"/>
                </a:solidFill>
              </a:defRPr>
            </a:lvl4pPr>
            <a:lvl5pPr marL="1828800" indent="0" algn="ctr"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" name="Picture 1" descr="The image depicts a serene landscape with a clear blue sky, a few scattered clouds, and a small, peaceful pond reflecting the sky.&#10;&#10;AI-generated content may be incorrect.">
            <a:extLst>
              <a:ext uri="{FF2B5EF4-FFF2-40B4-BE49-F238E27FC236}">
                <a16:creationId xmlns:a16="http://schemas.microsoft.com/office/drawing/2014/main" id="{9CBFB511-5B86-03AF-ECAE-363551A1AFF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37161" y="6339142"/>
            <a:ext cx="1104905" cy="331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027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12621C-1324-40E2-8EF1-A176B7CFB9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E6989A9A-059F-2C3F-6A9C-08F863B25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263"/>
            <a:ext cx="931164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74026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12621C-1324-40E2-8EF1-A176B7CFB9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E6989A9A-059F-2C3F-6A9C-08F863B25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263"/>
            <a:ext cx="9686544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2688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44C13D-224D-270A-BC58-1ACDBD9693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FBA286-3777-A424-A76C-BCFA10937D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0D51CB-AFB5-C20E-2FF3-A710DFB2C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38819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92E886-6B46-FAFB-907C-007FC35F6C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0EC0B0-FD60-416F-4589-23D3C1DF31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E89205-285F-0653-B42A-03369F06E0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3512A5-4409-236A-F72A-EC71D64415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9A0389-4DA5-EABD-A6BB-0B2271D0A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79748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341C6-0DB8-4D0D-3F66-0714D6E6E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81761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10" Type="http://schemas.openxmlformats.org/officeDocument/2006/relationships/image" Target="../media/image16.png"/><Relationship Id="rId4" Type="http://schemas.openxmlformats.org/officeDocument/2006/relationships/slideLayout" Target="../slideLayouts/slideLayout9.xml"/><Relationship Id="rId9" Type="http://schemas.openxmlformats.org/officeDocument/2006/relationships/image" Target="../media/image1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10" Type="http://schemas.openxmlformats.org/officeDocument/2006/relationships/image" Target="../media/image16.png"/><Relationship Id="rId4" Type="http://schemas.openxmlformats.org/officeDocument/2006/relationships/slideLayout" Target="../slideLayouts/slideLayout16.xml"/><Relationship Id="rId9" Type="http://schemas.openxmlformats.org/officeDocument/2006/relationships/image" Target="../media/image17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10" Type="http://schemas.openxmlformats.org/officeDocument/2006/relationships/image" Target="../media/image16.png"/><Relationship Id="rId4" Type="http://schemas.openxmlformats.org/officeDocument/2006/relationships/slideLayout" Target="../slideLayouts/slideLayout23.xml"/><Relationship Id="rId9" Type="http://schemas.openxmlformats.org/officeDocument/2006/relationships/image" Target="../media/image18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1.xml"/><Relationship Id="rId10" Type="http://schemas.openxmlformats.org/officeDocument/2006/relationships/image" Target="../media/image16.png"/><Relationship Id="rId4" Type="http://schemas.openxmlformats.org/officeDocument/2006/relationships/slideLayout" Target="../slideLayouts/slideLayout30.xml"/><Relationship Id="rId9" Type="http://schemas.openxmlformats.org/officeDocument/2006/relationships/image" Target="../media/image1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4" r:id="rId3"/>
    <p:sldLayoutId id="2147483669" r:id="rId4"/>
    <p:sldLayoutId id="2147483712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02E90AB-18B6-867E-7D8A-0E1D501974AA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rcRect/>
          <a:stretch/>
        </p:blipFill>
        <p:spPr>
          <a:xfrm>
            <a:off x="0" y="3572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C99F52-FF19-BE85-FCCB-0E691CDD09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 descr="A black and white logo&#10;&#10;AI-generated content may be incorrect.">
            <a:extLst>
              <a:ext uri="{FF2B5EF4-FFF2-40B4-BE49-F238E27FC236}">
                <a16:creationId xmlns:a16="http://schemas.microsoft.com/office/drawing/2014/main" id="{F3BEA4D9-8819-A834-3A6E-D95F22841B3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3052" y="358056"/>
            <a:ext cx="1301495" cy="881100"/>
          </a:xfrm>
          <a:prstGeom prst="rect">
            <a:avLst/>
          </a:prstGeom>
        </p:spPr>
      </p:pic>
      <p:sp>
        <p:nvSpPr>
          <p:cNvPr id="12" name="Title Placeholder 11">
            <a:extLst>
              <a:ext uri="{FF2B5EF4-FFF2-40B4-BE49-F238E27FC236}">
                <a16:creationId xmlns:a16="http://schemas.microsoft.com/office/drawing/2014/main" id="{1075B399-8CF7-F694-641F-86D69B72B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975"/>
            <a:ext cx="967739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04709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Proxima Nova" panose="02000506030000020004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Proxima Nova" panose="02000506030000020004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Proxima Nova" panose="02000506030000020004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Proxima Nova" panose="02000506030000020004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roxima Nova" panose="02000506030000020004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roxima Nova" panose="0200050603000002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02E90AB-18B6-867E-7D8A-0E1D501974AA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572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C99F52-FF19-BE85-FCCB-0E691CDD09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 descr="A black and white logo&#10;&#10;AI-generated content may be incorrect.">
            <a:extLst>
              <a:ext uri="{FF2B5EF4-FFF2-40B4-BE49-F238E27FC236}">
                <a16:creationId xmlns:a16="http://schemas.microsoft.com/office/drawing/2014/main" id="{F3BEA4D9-8819-A834-3A6E-D95F22841B3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3052" y="358056"/>
            <a:ext cx="1301495" cy="881100"/>
          </a:xfrm>
          <a:prstGeom prst="rect">
            <a:avLst/>
          </a:prstGeom>
        </p:spPr>
      </p:pic>
      <p:sp>
        <p:nvSpPr>
          <p:cNvPr id="12" name="Title Placeholder 11">
            <a:extLst>
              <a:ext uri="{FF2B5EF4-FFF2-40B4-BE49-F238E27FC236}">
                <a16:creationId xmlns:a16="http://schemas.microsoft.com/office/drawing/2014/main" id="{1075B399-8CF7-F694-641F-86D69B72B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975"/>
            <a:ext cx="967739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83116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Proxima Nova" panose="02000506030000020004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Proxima Nova" panose="02000506030000020004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Proxima Nova" panose="02000506030000020004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Proxima Nova" panose="02000506030000020004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roxima Nova" panose="02000506030000020004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roxima Nova" panose="0200050603000002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02E90AB-18B6-867E-7D8A-0E1D501974AA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C99F52-FF19-BE85-FCCB-0E691CDD09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 descr="A black and white logo&#10;&#10;AI-generated content may be incorrect.">
            <a:extLst>
              <a:ext uri="{FF2B5EF4-FFF2-40B4-BE49-F238E27FC236}">
                <a16:creationId xmlns:a16="http://schemas.microsoft.com/office/drawing/2014/main" id="{F3BEA4D9-8819-A834-3A6E-D95F22841B3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3052" y="358056"/>
            <a:ext cx="1301495" cy="881100"/>
          </a:xfrm>
          <a:prstGeom prst="rect">
            <a:avLst/>
          </a:prstGeom>
        </p:spPr>
      </p:pic>
      <p:sp>
        <p:nvSpPr>
          <p:cNvPr id="12" name="Title Placeholder 11">
            <a:extLst>
              <a:ext uri="{FF2B5EF4-FFF2-40B4-BE49-F238E27FC236}">
                <a16:creationId xmlns:a16="http://schemas.microsoft.com/office/drawing/2014/main" id="{1075B399-8CF7-F694-641F-86D69B72B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975"/>
            <a:ext cx="967739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17069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Proxima Nova" panose="02000506030000020004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Proxima Nova" panose="02000506030000020004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Proxima Nova" panose="02000506030000020004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Proxima Nova" panose="02000506030000020004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roxima Nova" panose="02000506030000020004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roxima Nova" panose="0200050603000002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02E90AB-18B6-867E-7D8A-0E1D501974AA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C99F52-FF19-BE85-FCCB-0E691CDD09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 descr="A black and white logo&#10;&#10;AI-generated content may be incorrect.">
            <a:extLst>
              <a:ext uri="{FF2B5EF4-FFF2-40B4-BE49-F238E27FC236}">
                <a16:creationId xmlns:a16="http://schemas.microsoft.com/office/drawing/2014/main" id="{F3BEA4D9-8819-A834-3A6E-D95F22841B3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3052" y="358056"/>
            <a:ext cx="1301495" cy="881100"/>
          </a:xfrm>
          <a:prstGeom prst="rect">
            <a:avLst/>
          </a:prstGeom>
        </p:spPr>
      </p:pic>
      <p:sp>
        <p:nvSpPr>
          <p:cNvPr id="12" name="Title Placeholder 11">
            <a:extLst>
              <a:ext uri="{FF2B5EF4-FFF2-40B4-BE49-F238E27FC236}">
                <a16:creationId xmlns:a16="http://schemas.microsoft.com/office/drawing/2014/main" id="{1075B399-8CF7-F694-641F-86D69B72B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975"/>
            <a:ext cx="967739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42948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Proxima Nova" panose="02000506030000020004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Proxima Nova" panose="02000506030000020004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Proxima Nova" panose="02000506030000020004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Proxima Nova" panose="02000506030000020004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roxima Nova" panose="02000506030000020004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roxima Nova" panose="0200050603000002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9021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5997090-8EE3-97E1-EB75-4462A2BDB8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Speakers/authors </a:t>
            </a:r>
            <a:r>
              <a:rPr lang="en-US" dirty="0" err="1"/>
              <a:t>etc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19913D0-3044-0FD4-ACE3-8FB82B37B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of Session here</a:t>
            </a:r>
          </a:p>
        </p:txBody>
      </p:sp>
    </p:spTree>
    <p:extLst>
      <p:ext uri="{BB962C8B-B14F-4D97-AF65-F5344CB8AC3E}">
        <p14:creationId xmlns:p14="http://schemas.microsoft.com/office/powerpoint/2010/main" val="1058760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807FD-CCC5-403F-9045-3C569B0D6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Divider Slide</a:t>
            </a:r>
          </a:p>
        </p:txBody>
      </p:sp>
    </p:spTree>
    <p:extLst>
      <p:ext uri="{BB962C8B-B14F-4D97-AF65-F5344CB8AC3E}">
        <p14:creationId xmlns:p14="http://schemas.microsoft.com/office/powerpoint/2010/main" val="34663528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22B87D7-43FC-2510-AD52-F700802358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FE44BE8-5BB4-38C9-2723-F641FD69A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 slide title</a:t>
            </a:r>
          </a:p>
        </p:txBody>
      </p:sp>
    </p:spTree>
    <p:extLst>
      <p:ext uri="{BB962C8B-B14F-4D97-AF65-F5344CB8AC3E}">
        <p14:creationId xmlns:p14="http://schemas.microsoft.com/office/powerpoint/2010/main" val="2733121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E66FD63-2192-2BC8-8EE9-E9EB8D3D4E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2522438-9D3B-A303-F7E9-D398C6E5E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785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B8EA912-14EC-D260-0EE7-E8FC60C9AB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8226C3D-5A83-59FB-1441-C85D04D85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1112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E4CF3B1-BB7D-F006-F15A-24F3F59C1C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923DF84-B3AD-A6F4-0FCD-679CF3B03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395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9FC21D8-B183-C55C-430D-06C3FFF5FE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9760D70-74F7-D743-5E5A-CC9DE33B0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0049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E75BC-2C03-12F0-07FE-950723B69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THANK YOU OR CALL OUT SLIDE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94E786-65EE-783C-646B-5DE9C5557A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Contact information or other CTA/subtext </a:t>
            </a:r>
          </a:p>
        </p:txBody>
      </p:sp>
    </p:spTree>
    <p:extLst>
      <p:ext uri="{BB962C8B-B14F-4D97-AF65-F5344CB8AC3E}">
        <p14:creationId xmlns:p14="http://schemas.microsoft.com/office/powerpoint/2010/main" val="2897444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MM26 1">
      <a:dk1>
        <a:srgbClr val="1A2B55"/>
      </a:dk1>
      <a:lt1>
        <a:srgbClr val="FFFFFF"/>
      </a:lt1>
      <a:dk2>
        <a:srgbClr val="100444"/>
      </a:dk2>
      <a:lt2>
        <a:srgbClr val="E7E6F7"/>
      </a:lt2>
      <a:accent1>
        <a:srgbClr val="5B0093"/>
      </a:accent1>
      <a:accent2>
        <a:srgbClr val="F75830"/>
      </a:accent2>
      <a:accent3>
        <a:srgbClr val="9800A6"/>
      </a:accent3>
      <a:accent4>
        <a:srgbClr val="F11E59"/>
      </a:accent4>
      <a:accent5>
        <a:srgbClr val="FF9D00"/>
      </a:accent5>
      <a:accent6>
        <a:srgbClr val="2A2C83"/>
      </a:accent6>
      <a:hlink>
        <a:srgbClr val="7600BF"/>
      </a:hlink>
      <a:folHlink>
        <a:srgbClr val="9800A6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61948eb-d411-4809-bb1e-66379c0be7b5">
      <Terms xmlns="http://schemas.microsoft.com/office/infopath/2007/PartnerControls"/>
    </lcf76f155ced4ddcb4097134ff3c332f>
    <TaxCatchAll xmlns="7948093c-fc01-4c8c-b6c9-26ea973f9e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76C7A164EFB094FAC54D24A9C6D46E7" ma:contentTypeVersion="16" ma:contentTypeDescription="Create a new document." ma:contentTypeScope="" ma:versionID="0d2bffe066a394fe29f2a43ab4343cc0">
  <xsd:schema xmlns:xsd="http://www.w3.org/2001/XMLSchema" xmlns:xs="http://www.w3.org/2001/XMLSchema" xmlns:p="http://schemas.microsoft.com/office/2006/metadata/properties" xmlns:ns2="d61948eb-d411-4809-bb1e-66379c0be7b5" xmlns:ns3="7948093c-fc01-4c8c-b6c9-26ea973f9ea5" targetNamespace="http://schemas.microsoft.com/office/2006/metadata/properties" ma:root="true" ma:fieldsID="f5d6b8faa5440d314cdc13b8a6eb34d1" ns2:_="" ns3:_="">
    <xsd:import namespace="d61948eb-d411-4809-bb1e-66379c0be7b5"/>
    <xsd:import namespace="7948093c-fc01-4c8c-b6c9-26ea973f9ea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1948eb-d411-4809-bb1e-66379c0be7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c4f314e6-8a85-4281-9596-dab4820e5d4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48093c-fc01-4c8c-b6c9-26ea973f9ea5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0dc4ee9b-4097-455f-9877-f89ad3c3e833}" ma:internalName="TaxCatchAll" ma:showField="CatchAllData" ma:web="7948093c-fc01-4c8c-b6c9-26ea973f9ea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A55850A-5C59-43D6-8B92-EAC45D5E1BCE}">
  <ds:schemaRefs>
    <ds:schemaRef ds:uri="http://www.w3.org/XML/1998/namespace"/>
    <ds:schemaRef ds:uri="http://purl.org/dc/terms/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schemas.microsoft.com/office/infopath/2007/PartnerControls"/>
    <ds:schemaRef ds:uri="9704aba9-de95-4d1a-8c93-fcaeb55577d3"/>
    <ds:schemaRef ds:uri="9d2007be-4b6f-4ecf-977c-b92236d8af3a"/>
    <ds:schemaRef ds:uri="http://schemas.openxmlformats.org/package/2006/metadata/core-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02BC2F66-FE4D-4BE7-BE69-747A96E344C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81C2E4F-4DB4-4DF4-8606-9B8A33501DC3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14831</TotalTime>
  <Words>26</Words>
  <Application>Microsoft Office PowerPoint</Application>
  <PresentationFormat>Widescreen</PresentationFormat>
  <Paragraphs>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Aptos Display</vt:lpstr>
      <vt:lpstr>Aptos</vt:lpstr>
      <vt:lpstr>Proxima Nova Rg</vt:lpstr>
      <vt:lpstr>Arial</vt:lpstr>
      <vt:lpstr>Proxima Nova</vt:lpstr>
      <vt:lpstr>Office Theme</vt:lpstr>
      <vt:lpstr>Custom Design</vt:lpstr>
      <vt:lpstr>1_Custom Design</vt:lpstr>
      <vt:lpstr>2_Custom Design</vt:lpstr>
      <vt:lpstr>3_Custom Design</vt:lpstr>
      <vt:lpstr>PowerPoint Presentation</vt:lpstr>
      <vt:lpstr>Title of Session here</vt:lpstr>
      <vt:lpstr>Divider Slide</vt:lpstr>
      <vt:lpstr>Content slide title</vt:lpstr>
      <vt:lpstr>PowerPoint Presentation</vt:lpstr>
      <vt:lpstr>PowerPoint Presentation</vt:lpstr>
      <vt:lpstr>PowerPoint Presentation</vt:lpstr>
      <vt:lpstr>PowerPoint Presentation</vt:lpstr>
      <vt:lpstr>THANK YOU OR CALL OUT SLIDE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Robert Pace</dc:creator>
  <cp:lastModifiedBy>Molly Ferns</cp:lastModifiedBy>
  <cp:revision>93</cp:revision>
  <dcterms:created xsi:type="dcterms:W3CDTF">2025-02-18T19:29:00Z</dcterms:created>
  <dcterms:modified xsi:type="dcterms:W3CDTF">2026-02-09T18:24:07Z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0x010100476C7A164EFB094FAC54D24A9C6D46E7</vt:lpwstr>
  </property>
</Properties>
</file>